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2" r:id="rId3"/>
    <p:sldId id="256" r:id="rId4"/>
    <p:sldId id="265" r:id="rId5"/>
    <p:sldId id="258" r:id="rId6"/>
    <p:sldId id="264" r:id="rId7"/>
    <p:sldId id="260" r:id="rId8"/>
    <p:sldId id="259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80"/>
  </p:normalViewPr>
  <p:slideViewPr>
    <p:cSldViewPr snapToGrid="0" snapToObjects="1">
      <p:cViewPr>
        <p:scale>
          <a:sx n="120" d="100"/>
          <a:sy n="120" d="100"/>
        </p:scale>
        <p:origin x="25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84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286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7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1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83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6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147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08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01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97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82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E7860-6B97-DD4F-AA26-AC35BBF2DD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836F78-16F7-0E4C-9E22-699DEB0FA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85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5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4623" y="1178443"/>
            <a:ext cx="5446232" cy="408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565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562985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Font. 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4006547" y="5350508"/>
            <a:ext cx="41789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www.latofonts.com</a:t>
            </a:r>
            <a:r>
              <a:rPr lang="en-US" dirty="0" smtClean="0"/>
              <a:t>/</a:t>
            </a:r>
            <a:r>
              <a:rPr lang="en-US" dirty="0" err="1" smtClean="0"/>
              <a:t>lato</a:t>
            </a:r>
            <a:r>
              <a:rPr lang="en-US" dirty="0" smtClean="0"/>
              <a:t>-free-fonts/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080" y="2187060"/>
            <a:ext cx="4645837" cy="300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30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442" y="206860"/>
            <a:ext cx="9044567" cy="6525827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5876" y="5098151"/>
            <a:ext cx="2638782" cy="1128459"/>
          </a:xfrm>
          <a:prstGeom prst="rect">
            <a:avLst/>
          </a:prstGeom>
        </p:spPr>
      </p:pic>
      <p:pic>
        <p:nvPicPr>
          <p:cNvPr id="2" name="図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343" y="4009533"/>
            <a:ext cx="2448306" cy="1046988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9669" y="1339624"/>
            <a:ext cx="2444112" cy="973276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0450" y="445332"/>
            <a:ext cx="1379106" cy="1380930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33638" y="496492"/>
            <a:ext cx="1450012" cy="1450012"/>
          </a:xfrm>
          <a:prstGeom prst="rect">
            <a:avLst/>
          </a:prstGeom>
        </p:spPr>
      </p:pic>
      <p:pic>
        <p:nvPicPr>
          <p:cNvPr id="16" name="図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886143">
            <a:off x="2012855" y="4918477"/>
            <a:ext cx="2965953" cy="659333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733890">
            <a:off x="1954614" y="3887070"/>
            <a:ext cx="2965953" cy="65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3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171" y="99121"/>
            <a:ext cx="9388549" cy="6682535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6665" y="5209876"/>
            <a:ext cx="2444112" cy="973276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2376" y="5136164"/>
            <a:ext cx="2448306" cy="1046988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0450" y="445332"/>
            <a:ext cx="1379106" cy="138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254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0121" y="165784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latin typeface="Meiryo" charset="-128"/>
                <a:ea typeface="Meiryo" charset="-128"/>
                <a:cs typeface="Meiryo" charset="-128"/>
              </a:rPr>
              <a:t>#1</a:t>
            </a:r>
            <a:endParaRPr lang="en-US" sz="360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670" y="326019"/>
            <a:ext cx="6113721" cy="612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53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121" y="165784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Meiryo" charset="-128"/>
                <a:ea typeface="Meiryo" charset="-128"/>
                <a:cs typeface="Meiryo" charset="-128"/>
              </a:rPr>
              <a:t>#2</a:t>
            </a:r>
            <a:endParaRPr lang="en-US" sz="3600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38" y="1148316"/>
            <a:ext cx="10741020" cy="459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94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0121" y="165784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Meiryo" charset="-128"/>
                <a:ea typeface="Meiryo" charset="-128"/>
                <a:cs typeface="Meiryo" charset="-128"/>
              </a:rPr>
              <a:t>#3</a:t>
            </a:r>
            <a:endParaRPr lang="en-US" sz="3600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220" y="812114"/>
            <a:ext cx="5726519" cy="572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40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0121" y="165784"/>
            <a:ext cx="841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Meiryo" charset="-128"/>
                <a:ea typeface="Meiryo" charset="-128"/>
                <a:cs typeface="Meiryo" charset="-128"/>
              </a:rPr>
              <a:t>#4</a:t>
            </a:r>
            <a:endParaRPr lang="en-US" sz="3600" dirty="0">
              <a:latin typeface="Meiryo" charset="-128"/>
              <a:ea typeface="Meiryo" charset="-128"/>
              <a:cs typeface="Meiryo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230" y="2764465"/>
            <a:ext cx="9183289" cy="2041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197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147238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mtClean="0"/>
              <a:t>Thank you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521892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16</Words>
  <Application>Microsoft Macintosh PowerPoint</Application>
  <PresentationFormat>ワイド画面</PresentationFormat>
  <Paragraphs>7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Meiryo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常田秀明</dc:creator>
  <cp:lastModifiedBy>秀明 常田</cp:lastModifiedBy>
  <cp:revision>30</cp:revision>
  <dcterms:created xsi:type="dcterms:W3CDTF">2016-12-17T11:22:20Z</dcterms:created>
  <dcterms:modified xsi:type="dcterms:W3CDTF">2017-01-20T16:34:35Z</dcterms:modified>
</cp:coreProperties>
</file>

<file path=docProps/thumbnail.jpeg>
</file>